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02" y="1819296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Social Studies &amp;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Social Emotional Learning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August 29 – September 2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362" y="111124"/>
            <a:ext cx="11919638" cy="182880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Government/Civic Understandings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95" y="2360237"/>
            <a:ext cx="10886209" cy="3987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800" b="1" i="0" u="none" strike="noStrike" baseline="0" dirty="0">
                <a:latin typeface="Calibri" panose="020F0502020204030204" pitchFamily="34" charset="0"/>
              </a:rPr>
              <a:t>SS6CG3 Compare and contrast various forms of government. 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br>
              <a:rPr lang="en-US" sz="2000" b="1" dirty="0"/>
            </a:br>
            <a:endParaRPr lang="en-US" sz="2000" b="1" dirty="0"/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Explain citizen participation in autocratic and democratic governments. [i.e., role of citizens in choosing the leaders of the United Kingdom (parliamentary democracy), Germany (parliamentary democracy), and Russia (presidential democracy)]. </a:t>
            </a: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Describe the two predominant forms of democratic governments: parliamentary and presidential.</a:t>
            </a: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August 29,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Have students share their opinions on the questions “What is the purpose of government?” &amp; “What type of government does the U.S. operate under?”  (have students recall what they know)</a:t>
            </a:r>
          </a:p>
          <a:p>
            <a:pPr marL="822960" lvl="1"/>
            <a:r>
              <a:rPr lang="en-US" sz="2000" b="1" dirty="0"/>
              <a:t>Complete branches of U.S. government diagram </a:t>
            </a:r>
            <a:endParaRPr lang="en-US" sz="2200" b="1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What is Freedom? (writing assignment)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PART I: Define types of governments in Russia, Germany, U.K. (tie in why these countries are highlighted)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Use computers to complete (Comparing European Governments) chart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</a:t>
            </a:r>
            <a:r>
              <a:rPr lang="en-US" sz="2200" b="1" dirty="0">
                <a:highlight>
                  <a:srgbClr val="FFFF00"/>
                </a:highlight>
              </a:rPr>
              <a:t>Group Practice</a:t>
            </a:r>
            <a:r>
              <a:rPr lang="en-US" sz="2200" b="1" dirty="0"/>
              <a:t>:</a:t>
            </a:r>
          </a:p>
          <a:p>
            <a:pPr marL="137160" indent="0">
              <a:buNone/>
            </a:pPr>
            <a:r>
              <a:rPr lang="en-US" sz="2200" b="1" dirty="0"/>
              <a:t>Use today’s notes to complete (Anticipation Guide)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Class groups share answers to Anticipation Guide worksheet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August 30,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992C13-AE6F-468A-B057-612A580D3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“Government Types  –how do citizens participate?” slide &amp; “Two Types of Democratic Governments” slide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Review current U.K. leaders and parliament (Prime Minister and the head monarch, house of lords , house of commons)</a:t>
            </a:r>
          </a:p>
          <a:p>
            <a:pPr marL="822960" lvl="1"/>
            <a:r>
              <a:rPr lang="en-US" sz="2000" b="1" dirty="0"/>
              <a:t>Share links with students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the following slides for United Kingdom (U.K.):  Leadership, How Leaders are Chosen, legislature, House of Commons, Role of the Citizen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Complete Comparing European Governments worksheet for United Kingdom only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</a:t>
            </a:r>
            <a:r>
              <a:rPr lang="en-US" sz="2200" b="1" dirty="0">
                <a:highlight>
                  <a:srgbClr val="FFFF00"/>
                </a:highlight>
              </a:rPr>
              <a:t>Group Practice</a:t>
            </a:r>
            <a:r>
              <a:rPr lang="en-US" sz="2200" b="1" dirty="0"/>
              <a:t>:</a:t>
            </a:r>
          </a:p>
          <a:p>
            <a:pPr marL="137160" indent="0">
              <a:buNone/>
            </a:pPr>
            <a:r>
              <a:rPr lang="en-US" sz="2200" b="1" dirty="0"/>
              <a:t>Complete INSTASNAPS activity for United Kingdom only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Class groups share answers to INSTASNAPS activity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Wednesday August 31,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99888F-786E-4830-88DD-7AC587A09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what students know about Germany (use computers to FACT CHECK)</a:t>
            </a:r>
          </a:p>
          <a:p>
            <a:pPr marL="422910" indent="-285750"/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Review current German leaders (Chancellor and President) and primary government building (Germany’s Reichstag Building)</a:t>
            </a:r>
          </a:p>
          <a:p>
            <a:pPr marL="822960" lvl="1"/>
            <a:r>
              <a:rPr lang="en-US" sz="1800" b="1" dirty="0"/>
              <a:t>Share links with students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the following slides for Germany:  Leadership, How Leaders are Chosen, Legislature, Bundestag, Parliamentary Democracy, Role of the Citizen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Complete Comparing European Governments worksheet for Germany only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</a:t>
            </a:r>
            <a:r>
              <a:rPr lang="en-US" sz="2200" b="1" dirty="0">
                <a:highlight>
                  <a:srgbClr val="FFFF00"/>
                </a:highlight>
              </a:rPr>
              <a:t>Group Practice</a:t>
            </a:r>
            <a:r>
              <a:rPr lang="en-US" sz="2200" b="1" dirty="0"/>
              <a:t>:</a:t>
            </a:r>
          </a:p>
          <a:p>
            <a:pPr marL="137160" indent="0">
              <a:buNone/>
            </a:pPr>
            <a:r>
              <a:rPr lang="en-US" sz="2200" b="1" dirty="0"/>
              <a:t>Complete INSTASNAPS activity for Germany only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 Class groups share answers to INSTASNAPS activity </a:t>
            </a:r>
            <a:endParaRPr lang="en-US" sz="2400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September 1,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301BB5-923A-4582-93C2-DE074EE7F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what student know about Russia (use computers to FACT CHECK)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Review current Russian leaders (President and Prime Minister, Federation Council in Session) and primary government buildings (Russian White House, State Duma Building in Moscow)</a:t>
            </a:r>
          </a:p>
          <a:p>
            <a:pPr marL="822960" lvl="1"/>
            <a:r>
              <a:rPr lang="en-US" sz="1800" b="1" dirty="0"/>
              <a:t>Share links with students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the following slides for Russia:  Leadership, How Leaders are Chosen, Legislature, Presidential Democracy, Role of the Citizen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Complete Comparing European Governments worksheet for Russia only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</a:t>
            </a:r>
            <a:r>
              <a:rPr lang="en-US" sz="2200" b="1" dirty="0">
                <a:highlight>
                  <a:srgbClr val="FFFF00"/>
                </a:highlight>
              </a:rPr>
              <a:t>Group Practice</a:t>
            </a:r>
            <a:r>
              <a:rPr lang="en-US" sz="2200" b="1" dirty="0"/>
              <a:t>:</a:t>
            </a:r>
          </a:p>
          <a:p>
            <a:pPr marL="137160" indent="0">
              <a:buNone/>
            </a:pPr>
            <a:r>
              <a:rPr lang="en-US" sz="2200" b="1" dirty="0"/>
              <a:t>Complete INSTASNAPS activity for Russia only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Complete INSTASNAPS activity for Russia only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September 2,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F7DD92E-5EC8-4BF2-A3B5-0D038FA70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r>
              <a:rPr lang="en-US" sz="2500" b="1" dirty="0"/>
              <a:t>Warm Up: </a:t>
            </a:r>
          </a:p>
          <a:p>
            <a:pPr marL="137160" indent="0">
              <a:buNone/>
            </a:pPr>
            <a:r>
              <a:rPr lang="en-US" sz="2500" b="1" dirty="0"/>
              <a:t>Study silently: Review notes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Opening:</a:t>
            </a:r>
          </a:p>
          <a:p>
            <a:pPr marL="137160" indent="0">
              <a:buNone/>
            </a:pPr>
            <a:r>
              <a:rPr lang="en-US" sz="2500" b="1" dirty="0"/>
              <a:t>Study silently: Review notes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Group Instruction: </a:t>
            </a:r>
          </a:p>
          <a:p>
            <a:pPr marL="137160" indent="0">
              <a:buNone/>
            </a:pPr>
            <a:r>
              <a:rPr lang="en-US" sz="2500" b="1" dirty="0"/>
              <a:t>Comparing European Governments Notes Quiz (20 minutes)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Guided Practice:</a:t>
            </a:r>
          </a:p>
          <a:p>
            <a:pPr marL="137160" indent="0">
              <a:buNone/>
            </a:pPr>
            <a:r>
              <a:rPr lang="en-US" sz="2500" b="1" dirty="0"/>
              <a:t>Venn Diagram directions (use slide 34 for U.K. &amp; Germany and slide 47 for Russia)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>
                <a:highlight>
                  <a:srgbClr val="FFFF00"/>
                </a:highlight>
              </a:rPr>
              <a:t>Independent </a:t>
            </a:r>
            <a:r>
              <a:rPr lang="en-US" sz="2500" b="1" dirty="0"/>
              <a:t>/Group Practice:</a:t>
            </a:r>
          </a:p>
          <a:p>
            <a:pPr marL="137160" indent="0">
              <a:buNone/>
            </a:pPr>
            <a:r>
              <a:rPr lang="en-US" sz="2500" b="1" dirty="0"/>
              <a:t>Venn Diagram (EXTRA CREDIT)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Closers: </a:t>
            </a:r>
          </a:p>
          <a:p>
            <a:pPr marL="137160" indent="0">
              <a:buNone/>
            </a:pPr>
            <a:r>
              <a:rPr lang="en-US" sz="2500" b="1" dirty="0"/>
              <a:t>Students share their various answers to Venn Diagram 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5061</TotalTime>
  <Words>655</Words>
  <Application>Microsoft Office PowerPoint</Application>
  <PresentationFormat>Widescreen</PresentationFormat>
  <Paragraphs>104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Quotable</vt:lpstr>
      <vt:lpstr>6th Grade Social Studies &amp; Social Emotional Learning  Ms. Ellis</vt:lpstr>
      <vt:lpstr>Standard(s) Government/Civic Understandings</vt:lpstr>
      <vt:lpstr>Monday August 29, 2022</vt:lpstr>
      <vt:lpstr>Tuesday August 30, 2022</vt:lpstr>
      <vt:lpstr>Wednesday August 31, 2022</vt:lpstr>
      <vt:lpstr>Thursday September 1, 2022</vt:lpstr>
      <vt:lpstr>Friday September 2,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Lahollo-Moor EL, Asilia M</cp:lastModifiedBy>
  <cp:revision>56</cp:revision>
  <cp:lastPrinted>2019-08-11T01:51:35Z</cp:lastPrinted>
  <dcterms:created xsi:type="dcterms:W3CDTF">2018-08-24T15:10:25Z</dcterms:created>
  <dcterms:modified xsi:type="dcterms:W3CDTF">2022-08-28T17:37:14Z</dcterms:modified>
</cp:coreProperties>
</file>